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"/>
  </p:notesMasterIdLst>
  <p:sldIdLst>
    <p:sldId id="257" r:id="rId2"/>
    <p:sldId id="273" r:id="rId3"/>
    <p:sldId id="274" r:id="rId4"/>
    <p:sldId id="275" r:id="rId5"/>
  </p:sldIdLst>
  <p:sldSz cx="9144000" cy="6858000" type="screen4x3"/>
  <p:notesSz cx="6858000" cy="9144000"/>
  <p:custDataLst>
    <p:tags r:id="rId7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Анна" initials="А" lastIdx="15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851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2" autoAdjust="0"/>
    <p:restoredTop sz="94750" autoAdjust="0"/>
  </p:normalViewPr>
  <p:slideViewPr>
    <p:cSldViewPr>
      <p:cViewPr>
        <p:scale>
          <a:sx n="77" d="100"/>
          <a:sy n="77" d="100"/>
        </p:scale>
        <p:origin x="-1176" y="-4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tags" Target="tags/tag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050A59-AC46-462F-86E2-0588506B20A1}" type="datetimeFigureOut">
              <a:rPr lang="ru-RU" smtClean="0"/>
              <a:pPr/>
              <a:t>26.04.2020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B10D09-7AD9-4087-BE64-877D46B321C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08915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B10D09-7AD9-4087-BE64-877D46B321C6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2183B-E44F-430F-BD2D-2FE56C89A548}" type="datetimeFigureOut">
              <a:rPr lang="ru-RU" smtClean="0"/>
              <a:pPr/>
              <a:t>26.04.2020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88009-5930-4790-A950-B29E0BB480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Tm="5000"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2183B-E44F-430F-BD2D-2FE56C89A548}" type="datetimeFigureOut">
              <a:rPr lang="ru-RU" smtClean="0"/>
              <a:pPr/>
              <a:t>26.04.2020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88009-5930-4790-A950-B29E0BB480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Tm="5000"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2183B-E44F-430F-BD2D-2FE56C89A548}" type="datetimeFigureOut">
              <a:rPr lang="ru-RU" smtClean="0"/>
              <a:pPr/>
              <a:t>26.04.2020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88009-5930-4790-A950-B29E0BB480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Tm="5000"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2183B-E44F-430F-BD2D-2FE56C89A548}" type="datetimeFigureOut">
              <a:rPr lang="ru-RU" smtClean="0"/>
              <a:pPr/>
              <a:t>26.04.2020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88009-5930-4790-A950-B29E0BB480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Tm="5000"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2183B-E44F-430F-BD2D-2FE56C89A548}" type="datetimeFigureOut">
              <a:rPr lang="ru-RU" smtClean="0"/>
              <a:pPr/>
              <a:t>26.04.2020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88009-5930-4790-A950-B29E0BB480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Tm="5000"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2183B-E44F-430F-BD2D-2FE56C89A548}" type="datetimeFigureOut">
              <a:rPr lang="ru-RU" smtClean="0"/>
              <a:pPr/>
              <a:t>26.04.2020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88009-5930-4790-A950-B29E0BB480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Tm="5000"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2183B-E44F-430F-BD2D-2FE56C89A548}" type="datetimeFigureOut">
              <a:rPr lang="ru-RU" smtClean="0"/>
              <a:pPr/>
              <a:t>26.04.2020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88009-5930-4790-A950-B29E0BB480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Tm="5000">
    <p:wipe dir="r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2183B-E44F-430F-BD2D-2FE56C89A548}" type="datetimeFigureOut">
              <a:rPr lang="ru-RU" smtClean="0"/>
              <a:pPr/>
              <a:t>26.04.2020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88009-5930-4790-A950-B29E0BB480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Tm="5000"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2183B-E44F-430F-BD2D-2FE56C89A548}" type="datetimeFigureOut">
              <a:rPr lang="ru-RU" smtClean="0"/>
              <a:pPr/>
              <a:t>26.04.2020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88009-5930-4790-A950-B29E0BB480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Tm="5000"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2183B-E44F-430F-BD2D-2FE56C89A548}" type="datetimeFigureOut">
              <a:rPr lang="ru-RU" smtClean="0"/>
              <a:pPr/>
              <a:t>26.04.2020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88009-5930-4790-A950-B29E0BB480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Tm="5000"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2183B-E44F-430F-BD2D-2FE56C89A548}" type="datetimeFigureOut">
              <a:rPr lang="ru-RU" smtClean="0"/>
              <a:pPr/>
              <a:t>26.04.2020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88009-5930-4790-A950-B29E0BB480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Tm="5000"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22183B-E44F-430F-BD2D-2FE56C89A548}" type="datetimeFigureOut">
              <a:rPr lang="ru-RU" smtClean="0"/>
              <a:pPr/>
              <a:t>26.04.2020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788009-5930-4790-A950-B29E0BB480D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med" advTm="5000">
    <p:wipe dir="r"/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10" Type="http://schemas.openxmlformats.org/officeDocument/2006/relationships/image" Target="../media/image8.jpeg"/><Relationship Id="rId4" Type="http://schemas.openxmlformats.org/officeDocument/2006/relationships/image" Target="../media/image2.jpeg"/><Relationship Id="rId9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5157192"/>
            <a:ext cx="9144000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6000" b="1" dirty="0" smtClean="0">
                <a:ln w="11430"/>
                <a:solidFill>
                  <a:srgbClr val="F08510"/>
                </a:solidFill>
              </a:rPr>
              <a:t>English</a:t>
            </a:r>
            <a:r>
              <a:rPr lang="en-US" sz="6600" b="1" dirty="0" smtClean="0">
                <a:ln w="11430"/>
                <a:solidFill>
                  <a:srgbClr val="F08510"/>
                </a:solidFill>
              </a:rPr>
              <a:t> for </a:t>
            </a:r>
            <a:r>
              <a:rPr lang="en-US" sz="6000" b="1" dirty="0" smtClean="0">
                <a:ln w="11430"/>
                <a:solidFill>
                  <a:srgbClr val="F08510"/>
                </a:solidFill>
              </a:rPr>
              <a:t>kids</a:t>
            </a:r>
            <a:endParaRPr lang="ru-RU" sz="4400" b="1" dirty="0">
              <a:ln w="11430"/>
              <a:solidFill>
                <a:srgbClr val="F0851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" y="260649"/>
            <a:ext cx="27718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/>
                <a:solidFill>
                  <a:schemeClr val="accent3"/>
                </a:solidFill>
              </a:rPr>
              <a:t> </a:t>
            </a:r>
            <a:endParaRPr lang="ru-RU" sz="5400" b="1" dirty="0">
              <a:ln/>
              <a:solidFill>
                <a:schemeClr val="accent3"/>
              </a:solidFill>
            </a:endParaRPr>
          </a:p>
        </p:txBody>
      </p:sp>
      <p:pic>
        <p:nvPicPr>
          <p:cNvPr id="9" name="Рисунок 8" descr="барашек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732240" y="260648"/>
            <a:ext cx="2688299" cy="2016224"/>
          </a:xfrm>
          <a:prstGeom prst="rect">
            <a:avLst/>
          </a:prstGeom>
        </p:spPr>
      </p:pic>
      <p:pic>
        <p:nvPicPr>
          <p:cNvPr id="10" name="Рисунок 9" descr="козлик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252536" y="260648"/>
            <a:ext cx="2736304" cy="2052228"/>
          </a:xfrm>
          <a:prstGeom prst="rect">
            <a:avLst/>
          </a:prstGeom>
        </p:spPr>
      </p:pic>
      <p:pic>
        <p:nvPicPr>
          <p:cNvPr id="11" name="Рисунок 10" descr="коровка.jpg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0" y="2492896"/>
            <a:ext cx="2496277" cy="1872208"/>
          </a:xfrm>
          <a:prstGeom prst="rect">
            <a:avLst/>
          </a:prstGeom>
        </p:spPr>
      </p:pic>
      <p:pic>
        <p:nvPicPr>
          <p:cNvPr id="12" name="Рисунок 11" descr="лошадка.jpg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732240" y="4437112"/>
            <a:ext cx="2843808" cy="2132856"/>
          </a:xfrm>
          <a:prstGeom prst="rect">
            <a:avLst/>
          </a:prstGeom>
        </p:spPr>
      </p:pic>
      <p:pic>
        <p:nvPicPr>
          <p:cNvPr id="13" name="Рисунок 12" descr="хрюша.jpg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1907704" y="2060848"/>
            <a:ext cx="2688299" cy="2016224"/>
          </a:xfrm>
          <a:prstGeom prst="rect">
            <a:avLst/>
          </a:prstGeom>
        </p:spPr>
      </p:pic>
      <p:pic>
        <p:nvPicPr>
          <p:cNvPr id="14" name="Рисунок 13" descr="гусь.jpg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3923928" y="2996952"/>
            <a:ext cx="2736304" cy="2052228"/>
          </a:xfrm>
          <a:prstGeom prst="rect">
            <a:avLst/>
          </a:prstGeom>
        </p:spPr>
      </p:pic>
      <p:pic>
        <p:nvPicPr>
          <p:cNvPr id="15" name="Рисунок 14" descr="курочка.jpg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156175" y="2348880"/>
            <a:ext cx="2592289" cy="1944217"/>
          </a:xfrm>
          <a:prstGeom prst="rect">
            <a:avLst/>
          </a:prstGeom>
        </p:spPr>
      </p:pic>
      <p:pic>
        <p:nvPicPr>
          <p:cNvPr id="16" name="Рисунок 15" descr="петушок.jpg"/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252536" y="4437112"/>
            <a:ext cx="2688299" cy="2016224"/>
          </a:xfrm>
          <a:prstGeom prst="rect">
            <a:avLst/>
          </a:prstGeom>
        </p:spPr>
      </p:pic>
      <p:sp>
        <p:nvSpPr>
          <p:cNvPr id="19" name="Прямоугольник 18"/>
          <p:cNvSpPr/>
          <p:nvPr/>
        </p:nvSpPr>
        <p:spPr>
          <a:xfrm>
            <a:off x="0" y="332656"/>
            <a:ext cx="9144000" cy="186204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en-US" sz="11500" b="1" dirty="0" smtClean="0">
                <a:ln w="50800"/>
                <a:solidFill>
                  <a:srgbClr val="F08510"/>
                </a:solidFill>
              </a:rPr>
              <a:t>Pets</a:t>
            </a:r>
            <a:endParaRPr lang="ru-RU" sz="8000" b="1" dirty="0">
              <a:ln w="50800"/>
              <a:solidFill>
                <a:srgbClr val="F08510"/>
              </a:solidFill>
            </a:endParaRPr>
          </a:p>
        </p:txBody>
      </p:sp>
    </p:spTree>
  </p:cSld>
  <p:clrMapOvr>
    <a:masterClrMapping/>
  </p:clrMapOvr>
  <p:transition spd="med" advTm="5000"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Рисунок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1113"/>
            <a:ext cx="6591300" cy="6900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Объект 1"/>
          <p:cNvPicPr>
            <a:picLocks noGrp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5072063" y="1036638"/>
            <a:ext cx="4370387" cy="5565775"/>
          </a:xfrm>
        </p:spPr>
      </p:pic>
      <p:sp>
        <p:nvSpPr>
          <p:cNvPr id="4" name="Управляющая кнопка: назад 3">
            <a:hlinkClick r:id="rId4" action="ppaction://hlinksldjump" highlightClick="1"/>
          </p:cNvPr>
          <p:cNvSpPr/>
          <p:nvPr/>
        </p:nvSpPr>
        <p:spPr>
          <a:xfrm>
            <a:off x="-20638" y="5856288"/>
            <a:ext cx="1042988" cy="1042987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ransition spd="med" advTm="5000"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Рисунок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36525" y="46038"/>
            <a:ext cx="9161463" cy="681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716463" y="1554163"/>
            <a:ext cx="4275137" cy="4525962"/>
          </a:xfrm>
        </p:spPr>
        <p:txBody>
          <a:bodyPr>
            <a:normAutofit lnSpcReduction="10000"/>
          </a:bodyPr>
          <a:lstStyle/>
          <a:p>
            <a:pPr fontAlgn="auto">
              <a:spcAft>
                <a:spcPts val="0"/>
              </a:spcAft>
              <a:buFont typeface="Wingdings 2"/>
              <a:buChar char=""/>
              <a:defRPr/>
            </a:pPr>
            <a:r>
              <a:rPr lang="ru-RU" sz="4800" b="1" i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«я прекрасна, спору нет»-говорила кошка-…</a:t>
            </a:r>
            <a:endParaRPr lang="en-US" sz="4800" b="1" i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fontAlgn="auto">
              <a:spcAft>
                <a:spcPts val="0"/>
              </a:spcAft>
              <a:buFont typeface="Wingdings 2"/>
              <a:buNone/>
              <a:defRPr/>
            </a:pPr>
            <a:r>
              <a:rPr lang="en-US" sz="4800" b="1" i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cat</a:t>
            </a:r>
            <a:endParaRPr lang="ru-RU" sz="4800" b="1" i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Управляющая кнопка: назад 3">
            <a:hlinkClick r:id="rId3" action="ppaction://hlinksldjump" highlightClick="1"/>
          </p:cNvPr>
          <p:cNvSpPr/>
          <p:nvPr/>
        </p:nvSpPr>
        <p:spPr>
          <a:xfrm>
            <a:off x="6350" y="5784850"/>
            <a:ext cx="1042988" cy="1041400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ransition spd="med" advTm="50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2" grpI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Рисунок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9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870450" y="712788"/>
            <a:ext cx="4267200" cy="5468937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buFont typeface="Wingdings 2"/>
              <a:buChar char=""/>
              <a:defRPr/>
            </a:pPr>
            <a:r>
              <a:rPr lang="ru-RU" sz="4800" b="1" i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Чистым был, стал грязным вмиг, поросёнок или …</a:t>
            </a:r>
            <a:endParaRPr lang="en-US" sz="4800" b="1" i="1" dirty="0" smtClean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fontAlgn="auto">
              <a:spcAft>
                <a:spcPts val="0"/>
              </a:spcAft>
              <a:buFont typeface="Wingdings 2"/>
              <a:buNone/>
              <a:defRPr/>
            </a:pPr>
            <a:r>
              <a:rPr lang="en-US" sz="4800" b="1" i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pig</a:t>
            </a:r>
            <a:endParaRPr lang="ru-RU" sz="4800" b="1" i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Управляющая кнопка: назад 3">
            <a:hlinkClick r:id="rId3" action="ppaction://hlinksldjump" highlightClick="1"/>
          </p:cNvPr>
          <p:cNvSpPr/>
          <p:nvPr/>
        </p:nvSpPr>
        <p:spPr>
          <a:xfrm>
            <a:off x="0" y="5802313"/>
            <a:ext cx="1042988" cy="1041400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ransition spd="med" advTm="50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UID" val="{334A6DB0-8F01-4ACF-AB41-95F76D0D21EF}"/>
  <p:tag name="ISPRING_RESOURCE_FOLDER" val="C:\Users\1\Desktop\англ домашние животные\"/>
  <p:tag name="ISPRING_PRESENTATION_PATH" val="C:\Users\1\Desktop\англ домашние животные.pptx"/>
  <p:tag name="ISPRING_RESOURCE_PATHS_HASH_2" val="124a9c14b96528c95e6663b7e573680afa5b15f"/>
  <p:tag name="ISPRING_SCORM_RATE_SLIDES" val="0"/>
  <p:tag name="ISPRING_SCORM_RATE_QUIZZES" val="0"/>
  <p:tag name="ISPRING_SCORM_PASSING_SCORE" val="0.0000000000"/>
  <p:tag name="GENSWF_OUTPUT_FILE_NAME" val="Питомцы"/>
</p:tagLst>
</file>

<file path=ppt/theme/theme1.xml><?xml version="1.0" encoding="utf-8"?>
<a:theme xmlns:a="http://schemas.openxmlformats.org/drawingml/2006/main" name="Тема Office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331</TotalTime>
  <Words>30</Words>
  <Application>Microsoft Office PowerPoint</Application>
  <PresentationFormat>Экран (4:3)</PresentationFormat>
  <Paragraphs>8</Paragraphs>
  <Slides>4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Анна</dc:creator>
  <cp:lastModifiedBy>user2137</cp:lastModifiedBy>
  <cp:revision>39</cp:revision>
  <dcterms:created xsi:type="dcterms:W3CDTF">2013-03-18T06:53:53Z</dcterms:created>
  <dcterms:modified xsi:type="dcterms:W3CDTF">2020-04-26T12:41:36Z</dcterms:modified>
</cp:coreProperties>
</file>